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64" r:id="rId4"/>
    <p:sldId id="263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5" r:id="rId13"/>
    <p:sldId id="266" r:id="rId14"/>
    <p:sldId id="272" r:id="rId15"/>
    <p:sldId id="269" r:id="rId16"/>
    <p:sldId id="270" r:id="rId17"/>
    <p:sldId id="271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4660"/>
  </p:normalViewPr>
  <p:slideViewPr>
    <p:cSldViewPr>
      <p:cViewPr>
        <p:scale>
          <a:sx n="50" d="100"/>
          <a:sy n="50" d="100"/>
        </p:scale>
        <p:origin x="-732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19C-EEC3-4C9C-A393-F0D988F07A53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139B-A6C8-4282-9DE6-92F63F282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47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19C-EEC3-4C9C-A393-F0D988F07A53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139B-A6C8-4282-9DE6-92F63F282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995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19C-EEC3-4C9C-A393-F0D988F07A53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139B-A6C8-4282-9DE6-92F63F282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46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392F-04ED-43E6-8874-F1CAA3EE24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652D-B4EA-47C8-9D8E-8D6047D2853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090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392F-04ED-43E6-8874-F1CAA3EE24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652D-B4EA-47C8-9D8E-8D6047D2853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604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392F-04ED-43E6-8874-F1CAA3EE24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652D-B4EA-47C8-9D8E-8D6047D2853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605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392F-04ED-43E6-8874-F1CAA3EE24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652D-B4EA-47C8-9D8E-8D6047D2853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809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392F-04ED-43E6-8874-F1CAA3EE24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652D-B4EA-47C8-9D8E-8D6047D2853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4588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392F-04ED-43E6-8874-F1CAA3EE24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652D-B4EA-47C8-9D8E-8D6047D2853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0743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392F-04ED-43E6-8874-F1CAA3EE24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652D-B4EA-47C8-9D8E-8D6047D2853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34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392F-04ED-43E6-8874-F1CAA3EE24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652D-B4EA-47C8-9D8E-8D6047D2853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056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19C-EEC3-4C9C-A393-F0D988F07A53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139B-A6C8-4282-9DE6-92F63F282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289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392F-04ED-43E6-8874-F1CAA3EE24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652D-B4EA-47C8-9D8E-8D6047D2853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4595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392F-04ED-43E6-8874-F1CAA3EE24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652D-B4EA-47C8-9D8E-8D6047D2853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6981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A392F-04ED-43E6-8874-F1CAA3EE24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652D-B4EA-47C8-9D8E-8D6047D2853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3283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19C-EEC3-4C9C-A393-F0D988F07A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139B-A6C8-4282-9DE6-92F63F2821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0501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19C-EEC3-4C9C-A393-F0D988F07A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139B-A6C8-4282-9DE6-92F63F2821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9228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19C-EEC3-4C9C-A393-F0D988F07A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139B-A6C8-4282-9DE6-92F63F2821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1628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19C-EEC3-4C9C-A393-F0D988F07A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139B-A6C8-4282-9DE6-92F63F2821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5826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19C-EEC3-4C9C-A393-F0D988F07A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139B-A6C8-4282-9DE6-92F63F2821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7327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19C-EEC3-4C9C-A393-F0D988F07A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139B-A6C8-4282-9DE6-92F63F2821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3878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19C-EEC3-4C9C-A393-F0D988F07A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139B-A6C8-4282-9DE6-92F63F2821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979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19C-EEC3-4C9C-A393-F0D988F07A53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139B-A6C8-4282-9DE6-92F63F282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8686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19C-EEC3-4C9C-A393-F0D988F07A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139B-A6C8-4282-9DE6-92F63F2821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5960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19C-EEC3-4C9C-A393-F0D988F07A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139B-A6C8-4282-9DE6-92F63F2821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6557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19C-EEC3-4C9C-A393-F0D988F07A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139B-A6C8-4282-9DE6-92F63F2821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9031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19C-EEC3-4C9C-A393-F0D988F07A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139B-A6C8-4282-9DE6-92F63F2821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255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19C-EEC3-4C9C-A393-F0D988F07A53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139B-A6C8-4282-9DE6-92F63F282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989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19C-EEC3-4C9C-A393-F0D988F07A53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139B-A6C8-4282-9DE6-92F63F282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689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19C-EEC3-4C9C-A393-F0D988F07A53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139B-A6C8-4282-9DE6-92F63F282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94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19C-EEC3-4C9C-A393-F0D988F07A53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139B-A6C8-4282-9DE6-92F63F282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24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19C-EEC3-4C9C-A393-F0D988F07A53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139B-A6C8-4282-9DE6-92F63F282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125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19C-EEC3-4C9C-A393-F0D988F07A53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B139B-A6C8-4282-9DE6-92F63F282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9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5219C-EEC3-4C9C-A393-F0D988F07A53}" type="datetimeFigureOut">
              <a:rPr lang="en-US" smtClean="0"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B139B-A6C8-4282-9DE6-92F63F282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5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A392F-04ED-43E6-8874-F1CAA3EE24A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2652D-B4EA-47C8-9D8E-8D6047D2853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574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5219C-EEC3-4C9C-A393-F0D988F07A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B139B-A6C8-4282-9DE6-92F63F2821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581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4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5" Type="http://schemas.openxmlformats.org/officeDocument/2006/relationships/image" Target="../media/image13.png"/><Relationship Id="rId4" Type="http://schemas.openxmlformats.org/officeDocument/2006/relationships/slide" Target="slide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9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3.png"/><Relationship Id="rId7" Type="http://schemas.openxmlformats.org/officeDocument/2006/relationships/slide" Target="slide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4.GIF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4.GIF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4.GIF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90600" y="457200"/>
            <a:ext cx="7359650" cy="762000"/>
          </a:xfrm>
          <a:prstGeom prst="rect">
            <a:avLst/>
          </a:prstGeom>
          <a:noFill/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12</a:t>
            </a:r>
            <a:b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TRƯỜNG  TIỂU HỌC NGUYỄN THÁI BÌNH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095500" y="3470564"/>
            <a:ext cx="5867400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4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2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4/3</a:t>
            </a:r>
            <a:endParaRPr lang="en-US" sz="3200" b="1" i="1" baseline="30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VŨ THỊ PHƯƠNG THẢO</a:t>
            </a:r>
            <a:endParaRPr lang="en-US" sz="28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WordArt 63"/>
          <p:cNvSpPr>
            <a:spLocks noChangeArrowheads="1" noChangeShapeType="1" noTextEdit="1"/>
          </p:cNvSpPr>
          <p:nvPr/>
        </p:nvSpPr>
        <p:spPr bwMode="auto">
          <a:xfrm>
            <a:off x="1600200" y="1905000"/>
            <a:ext cx="6362700" cy="304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400" b="1" kern="10" dirty="0" err="1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2400" b="1" kern="10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kern="10" dirty="0" err="1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từ</a:t>
            </a:r>
            <a:r>
              <a:rPr lang="en-US" sz="2400" b="1" kern="10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kern="10" dirty="0" err="1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và</a:t>
            </a:r>
            <a:r>
              <a:rPr lang="en-US" sz="2400" b="1" kern="10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kern="10" dirty="0" err="1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câu</a:t>
            </a:r>
            <a:endParaRPr lang="en-US" sz="2400" b="1" kern="10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endParaRPr lang="en-US" sz="2400" b="1" kern="10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 Unicode MS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317008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590800"/>
            <a:ext cx="7992188" cy="1200329"/>
          </a:xfrm>
          <a:prstGeom prst="rect">
            <a:avLst/>
          </a:prstGeom>
          <a:noFill/>
        </p:spPr>
        <p:txBody>
          <a:bodyPr wrap="none" rtlCol="0">
            <a:prstTxWarp prst="textWave1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BAY VÀO VŨ TRỤ</a:t>
            </a:r>
            <a:endParaRPr lang="en-US" sz="7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184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 \hinh'\549Anh311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09" y="-37090"/>
            <a:ext cx="4312227" cy="34349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Kết quả hình ảnh cho hinh cac hanh tin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6" descr="Kết quả hình ảnh cho hinh cac hanh tinh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1" name="Picture 7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3841172"/>
            <a:ext cx="4648200" cy="3110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9" descr="Kết quả hình ảnh cho dai ngan ha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6" name="Picture 12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7581" y="50005"/>
            <a:ext cx="4796419" cy="342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2" descr="Kết quả hình ảnh cho dai ngan ha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16083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ppt_x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019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076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169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0296"/>
                                          </p:val>
                                        </p:tav>
                                        <p:tav tm="25000">
                                          <p:val>
                                            <p:strVal val="ppt_y+0.0454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0639"/>
                                          </p:val>
                                        </p:tav>
                                        <p:tav tm="35000">
                                          <p:val>
                                            <p:strVal val="ppt_y+0.0846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071"/>
                                          </p:val>
                                        </p:tav>
                                        <p:tav tm="45000">
                                          <p:val>
                                            <p:strVal val="ppt_y+0.1307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y+0.1792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029"/>
                                          </p:val>
                                        </p:tav>
                                        <p:tav tm="65000">
                                          <p:val>
                                            <p:strVal val="ppt_y+0.2253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461"/>
                                          </p:val>
                                        </p:tav>
                                        <p:tav tm="75000">
                                          <p:val>
                                            <p:strVal val="ppt_y+0.2646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2804"/>
                                          </p:val>
                                        </p:tav>
                                        <p:tav tm="85000">
                                          <p:val>
                                            <p:strVal val="ppt_y+0.2931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024"/>
                                          </p:val>
                                        </p:tav>
                                        <p:tav tm="95000">
                                          <p:val>
                                            <p:strVal val="ppt_y+0.308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304800"/>
            <a:ext cx="60276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2016</a:t>
            </a:r>
            <a:endParaRPr lang="en-U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70212" y="914400"/>
            <a:ext cx="25923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vi-VN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057400" y="1524000"/>
            <a:ext cx="51847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mơ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843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304800"/>
            <a:ext cx="60276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2016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974633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0" y="2753380"/>
            <a:ext cx="1972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0" y="3465493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nguyện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0" y="4124980"/>
            <a:ext cx="16722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hẹn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970212" y="914400"/>
            <a:ext cx="25923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vi-VN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6209001"/>
            <a:ext cx="15240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825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304800"/>
            <a:ext cx="60276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2016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981200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2599" y="2981980"/>
            <a:ext cx="31373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vông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599" y="3667780"/>
            <a:ext cx="27190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dột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2599" y="4353580"/>
            <a:ext cx="4343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970212" y="914400"/>
            <a:ext cx="25923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vi-VN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6209001"/>
            <a:ext cx="15240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545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304800"/>
            <a:ext cx="60276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2016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7800" y="1708988"/>
            <a:ext cx="47933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3810000"/>
            <a:ext cx="754565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3125405"/>
            <a:ext cx="41184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6800" y="2514600"/>
            <a:ext cx="48077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970212" y="914400"/>
            <a:ext cx="25923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vi-VN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6209001"/>
            <a:ext cx="15240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723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3" descr="musique_13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0"/>
            <a:ext cx="1905000" cy="158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0" name="Picture 13" descr="Vitdocsach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849091"/>
            <a:ext cx="1964267" cy="151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6645" y="1670030"/>
            <a:ext cx="8896987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softRound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dirty="0" err="1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Chúc</a:t>
            </a:r>
            <a:r>
              <a:rPr lang="en-US" sz="4800" b="1" dirty="0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4800" b="1" dirty="0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em</a:t>
            </a:r>
            <a:r>
              <a:rPr lang="en-US" sz="4800" b="1" dirty="0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chăm</a:t>
            </a:r>
            <a:r>
              <a:rPr lang="en-US" sz="4800" b="1" dirty="0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ngoan</a:t>
            </a:r>
            <a:r>
              <a:rPr lang="en-US" sz="4800" b="1" dirty="0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en-US" sz="4800" b="1" dirty="0" err="1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học</a:t>
            </a:r>
            <a:r>
              <a:rPr lang="en-US" sz="4800" b="1" dirty="0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giỏi</a:t>
            </a:r>
            <a:endParaRPr lang="en-US" sz="4800" b="1" dirty="0" smtClean="0">
              <a:ln w="11430">
                <a:solidFill>
                  <a:schemeClr val="tx2">
                    <a:lumMod val="75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en-US" sz="4800" b="1" dirty="0" smtClean="0">
              <a:ln w="11430">
                <a:solidFill>
                  <a:schemeClr val="tx2">
                    <a:lumMod val="75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4800" b="1" dirty="0" err="1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Chúc</a:t>
            </a:r>
            <a:r>
              <a:rPr lang="en-US" sz="4800" b="1" dirty="0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quý</a:t>
            </a:r>
            <a:r>
              <a:rPr lang="en-US" sz="4800" b="1" dirty="0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thầy</a:t>
            </a:r>
            <a:r>
              <a:rPr lang="en-US" sz="4800" b="1" dirty="0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cô</a:t>
            </a:r>
            <a:r>
              <a:rPr lang="en-US" sz="4800" b="1" dirty="0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mạnh</a:t>
            </a:r>
            <a:r>
              <a:rPr lang="en-US" sz="4800" b="1" dirty="0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800" b="1" dirty="0" err="1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khỏe</a:t>
            </a:r>
            <a:endParaRPr lang="en-US" sz="4800" b="1" dirty="0">
              <a:ln w="11430">
                <a:solidFill>
                  <a:schemeClr val="tx2">
                    <a:lumMod val="75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6165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648767"/>
            <a:ext cx="8382000" cy="2923233"/>
          </a:xfrm>
          <a:prstGeom prst="rect">
            <a:avLst/>
          </a:prstGeom>
        </p:spPr>
      </p:pic>
      <p:sp>
        <p:nvSpPr>
          <p:cNvPr id="5" name="TextBox 4">
            <a:hlinkClick r:id="rId4" action="ppaction://hlinksldjump"/>
          </p:cNvPr>
          <p:cNvSpPr txBox="1"/>
          <p:nvPr/>
        </p:nvSpPr>
        <p:spPr>
          <a:xfrm>
            <a:off x="3505200" y="2429638"/>
            <a:ext cx="68580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7200" b="1" dirty="0" smtClean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7200" b="1" dirty="0">
              <a:ln/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>
            <a:hlinkClick r:id="rId5" action="ppaction://hlinksldjump"/>
          </p:cNvPr>
          <p:cNvSpPr txBox="1"/>
          <p:nvPr/>
        </p:nvSpPr>
        <p:spPr>
          <a:xfrm>
            <a:off x="5486400" y="2476218"/>
            <a:ext cx="68580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7200" b="1" dirty="0" smtClean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7200" b="1" dirty="0">
              <a:ln/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hlinkClick r:id="rId6" action="ppaction://hlinksldjump"/>
          </p:cNvPr>
          <p:cNvSpPr txBox="1"/>
          <p:nvPr/>
        </p:nvSpPr>
        <p:spPr>
          <a:xfrm>
            <a:off x="7467600" y="2476217"/>
            <a:ext cx="68580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7200" b="1" dirty="0" smtClean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7200" b="1" dirty="0">
              <a:ln/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467600" y="6209001"/>
            <a:ext cx="15240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447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304800"/>
            <a:ext cx="60276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2016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7793" y="1974633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kép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2753380"/>
            <a:ext cx="7508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3465493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vẹn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4582180"/>
            <a:ext cx="3308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970212" y="914400"/>
            <a:ext cx="25923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vi-VN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6209001"/>
            <a:ext cx="1524000" cy="619125"/>
          </a:xfrm>
          <a:prstGeom prst="rect">
            <a:avLst/>
          </a:prstGeom>
        </p:spPr>
      </p:pic>
      <p:pic>
        <p:nvPicPr>
          <p:cNvPr id="11" name="Picture 22" descr="a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432126"/>
            <a:ext cx="1828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5324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60"/>
                            </p:stCondLst>
                            <p:childTnLst>
                              <p:par>
                                <p:cTn id="27" presetID="3" presetClass="exit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304800"/>
            <a:ext cx="60276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2016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981200"/>
            <a:ext cx="8915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kép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minh,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tấc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3743980"/>
            <a:ext cx="4190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a. “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minh”, “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”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0" y="4429780"/>
            <a:ext cx="42867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b. “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minh ”, “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”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5115580"/>
            <a:ext cx="4343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c. “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”, “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”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970212" y="914400"/>
            <a:ext cx="25923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vi-VN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6209001"/>
            <a:ext cx="1524000" cy="619125"/>
          </a:xfrm>
          <a:prstGeom prst="rect">
            <a:avLst/>
          </a:prstGeom>
        </p:spPr>
      </p:pic>
      <p:pic>
        <p:nvPicPr>
          <p:cNvPr id="10" name="Picture 12" descr="a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7" y="4300344"/>
            <a:ext cx="22193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688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" presetClass="exit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6" grpId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304800"/>
            <a:ext cx="60276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2016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1918" y="1719590"/>
            <a:ext cx="55002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kép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4038600"/>
            <a:ext cx="894668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ý 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3343933"/>
            <a:ext cx="67281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vât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2252205"/>
            <a:ext cx="91278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970212" y="914400"/>
            <a:ext cx="25923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vi-VN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6209001"/>
            <a:ext cx="1524000" cy="619125"/>
          </a:xfrm>
          <a:prstGeom prst="rect">
            <a:avLst/>
          </a:prstGeom>
        </p:spPr>
      </p:pic>
      <p:pic>
        <p:nvPicPr>
          <p:cNvPr id="12" name="Picture 12" descr="a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769" y="5187863"/>
            <a:ext cx="1531243" cy="1314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2756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mph" presetSubtype="0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3" presetClass="exit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304800"/>
            <a:ext cx="60276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2016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457200" y="2301875"/>
            <a:ext cx="8458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70212" y="914400"/>
            <a:ext cx="25923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vi-VN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057400" y="1524000"/>
            <a:ext cx="51847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mơ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75675" y="3657600"/>
            <a:ext cx="7848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676400" y="2774950"/>
            <a:ext cx="2438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676400" y="3206461"/>
            <a:ext cx="1676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495800" y="3182793"/>
            <a:ext cx="1066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6351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304800"/>
            <a:ext cx="60276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2016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970212" y="914400"/>
            <a:ext cx="25923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vi-VN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057400" y="1524000"/>
            <a:ext cx="51847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mơ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28"/>
          <p:cNvSpPr txBox="1">
            <a:spLocks noChangeArrowheads="1"/>
          </p:cNvSpPr>
          <p:nvPr/>
        </p:nvSpPr>
        <p:spPr bwMode="auto">
          <a:xfrm>
            <a:off x="304800" y="2667000"/>
            <a:ext cx="86106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u="sng" dirty="0" err="1" smtClean="0">
                <a:solidFill>
                  <a:srgbClr val="000000"/>
                </a:solidFill>
              </a:rPr>
              <a:t>Bài</a:t>
            </a:r>
            <a:r>
              <a:rPr lang="en-US" sz="2800" b="1" u="sng" dirty="0" smtClean="0">
                <a:solidFill>
                  <a:srgbClr val="000000"/>
                </a:solidFill>
              </a:rPr>
              <a:t> 2:</a:t>
            </a:r>
            <a:r>
              <a:rPr lang="en-US" sz="2800" b="1" dirty="0" smtClean="0">
                <a:solidFill>
                  <a:srgbClr val="000000"/>
                </a:solidFill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</a:rPr>
              <a:t>Tìm</a:t>
            </a:r>
            <a:r>
              <a:rPr lang="en-US" sz="2800" b="1" dirty="0" smtClean="0">
                <a:solidFill>
                  <a:srgbClr val="000000"/>
                </a:solidFill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</a:rPr>
              <a:t>thêm</a:t>
            </a:r>
            <a:r>
              <a:rPr lang="en-US" sz="2800" b="1" dirty="0" smtClean="0">
                <a:solidFill>
                  <a:srgbClr val="000000"/>
                </a:solidFill>
              </a:rPr>
              <a:t> </a:t>
            </a:r>
            <a:r>
              <a:rPr lang="en-US" sz="2800" b="1" dirty="0" err="1">
                <a:solidFill>
                  <a:srgbClr val="000000"/>
                </a:solidFill>
              </a:rPr>
              <a:t>những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n-US" sz="2800" b="1" dirty="0" err="1">
                <a:solidFill>
                  <a:srgbClr val="000000"/>
                </a:solidFill>
              </a:rPr>
              <a:t>từ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n-US" sz="2800" b="1" dirty="0" err="1">
                <a:solidFill>
                  <a:srgbClr val="000000"/>
                </a:solidFill>
              </a:rPr>
              <a:t>cùng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n-US" sz="2800" b="1" dirty="0" err="1">
                <a:solidFill>
                  <a:srgbClr val="000000"/>
                </a:solidFill>
              </a:rPr>
              <a:t>nghĩa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n-US" sz="2800" b="1" dirty="0" err="1">
                <a:solidFill>
                  <a:srgbClr val="000000"/>
                </a:solidFill>
              </a:rPr>
              <a:t>với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</a:rPr>
              <a:t>từ</a:t>
            </a:r>
            <a:r>
              <a:rPr lang="en-US" sz="2800" b="1" dirty="0" smtClean="0">
                <a:solidFill>
                  <a:srgbClr val="000000"/>
                </a:solidFill>
              </a:rPr>
              <a:t> </a:t>
            </a:r>
            <a:r>
              <a:rPr lang="en-US" sz="2800" b="1" dirty="0" err="1">
                <a:solidFill>
                  <a:srgbClr val="000000"/>
                </a:solidFill>
              </a:rPr>
              <a:t>ước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n-US" sz="2800" b="1" dirty="0" err="1">
                <a:solidFill>
                  <a:srgbClr val="000000"/>
                </a:solidFill>
              </a:rPr>
              <a:t>mơ</a:t>
            </a:r>
            <a:r>
              <a:rPr lang="en-US" sz="2800" b="1" dirty="0">
                <a:solidFill>
                  <a:srgbClr val="000000"/>
                </a:solidFill>
              </a:rPr>
              <a:t>: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50000"/>
              </a:spcBef>
              <a:buFontTx/>
              <a:buAutoNum type="alphaLcPeriod"/>
            </a:pPr>
            <a:r>
              <a:rPr lang="en-US" sz="2800" dirty="0" err="1">
                <a:solidFill>
                  <a:srgbClr val="000000"/>
                </a:solidFill>
              </a:rPr>
              <a:t>Bắt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đầu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bằng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tiếng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ước</a:t>
            </a:r>
            <a:r>
              <a:rPr lang="en-US" sz="2800" dirty="0">
                <a:solidFill>
                  <a:srgbClr val="000000"/>
                </a:solidFill>
              </a:rPr>
              <a:t>   </a:t>
            </a:r>
            <a:r>
              <a:rPr lang="en-US" sz="2800" dirty="0">
                <a:solidFill>
                  <a:srgbClr val="FF0000"/>
                </a:solidFill>
              </a:rPr>
              <a:t>M</a:t>
            </a:r>
            <a:r>
              <a:rPr lang="en-US" sz="2800" dirty="0">
                <a:solidFill>
                  <a:srgbClr val="000000"/>
                </a:solidFill>
              </a:rPr>
              <a:t>: </a:t>
            </a:r>
            <a:r>
              <a:rPr lang="en-US" sz="2800" dirty="0" err="1">
                <a:solidFill>
                  <a:srgbClr val="000000"/>
                </a:solidFill>
              </a:rPr>
              <a:t>ước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muốn</a:t>
            </a:r>
            <a:endParaRPr lang="en-US" sz="28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  <a:buFontTx/>
              <a:buAutoNum type="alphaLcPeriod"/>
            </a:pPr>
            <a:r>
              <a:rPr lang="en-US" sz="2800" dirty="0" err="1">
                <a:solidFill>
                  <a:srgbClr val="000000"/>
                </a:solidFill>
              </a:rPr>
              <a:t>Bắt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đầu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bằng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tiếng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mơ</a:t>
            </a:r>
            <a:r>
              <a:rPr lang="en-US" sz="2800" dirty="0">
                <a:solidFill>
                  <a:srgbClr val="000000"/>
                </a:solidFill>
              </a:rPr>
              <a:t>    </a:t>
            </a:r>
            <a:r>
              <a:rPr lang="en-US" sz="2800" dirty="0">
                <a:solidFill>
                  <a:srgbClr val="FF0000"/>
                </a:solidFill>
              </a:rPr>
              <a:t>M</a:t>
            </a:r>
            <a:r>
              <a:rPr lang="en-US" sz="2800" dirty="0">
                <a:solidFill>
                  <a:srgbClr val="000000"/>
                </a:solidFill>
              </a:rPr>
              <a:t>: </a:t>
            </a:r>
            <a:r>
              <a:rPr lang="en-US" sz="2800" dirty="0" err="1">
                <a:solidFill>
                  <a:srgbClr val="000000"/>
                </a:solidFill>
              </a:rPr>
              <a:t>mơ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ước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endParaRPr lang="vi-VN" sz="2800" dirty="0">
              <a:solidFill>
                <a:srgbClr val="00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447800" y="3124200"/>
            <a:ext cx="609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079370" y="3124200"/>
            <a:ext cx="209283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237956" y="3124200"/>
            <a:ext cx="106362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077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304800"/>
            <a:ext cx="60276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2016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52400" y="2590800"/>
            <a:ext cx="88201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70212" y="914400"/>
            <a:ext cx="25923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vi-VN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057400" y="1524000"/>
            <a:ext cx="51847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mơ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219200" y="3045521"/>
            <a:ext cx="1600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632548" y="3055133"/>
            <a:ext cx="2082452" cy="87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010400" y="3045521"/>
            <a:ext cx="1447800" cy="1835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18684" y="3500242"/>
            <a:ext cx="25245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6160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304800"/>
            <a:ext cx="60276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2016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94042"/>
              </p:ext>
            </p:extLst>
          </p:nvPr>
        </p:nvGraphicFramePr>
        <p:xfrm>
          <a:off x="395288" y="2781300"/>
          <a:ext cx="8497887" cy="3311525"/>
        </p:xfrm>
        <a:graphic>
          <a:graphicData uri="http://schemas.openxmlformats.org/drawingml/2006/table">
            <a:tbl>
              <a:tblPr/>
              <a:tblGrid>
                <a:gridCol w="2857500"/>
                <a:gridCol w="5640387"/>
              </a:tblGrid>
              <a:tr h="1082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Đánh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cao</a:t>
                      </a: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M: ước mơ cao đẹp</a:t>
                      </a:r>
                      <a:r>
                        <a:rPr kumimoji="0" lang="vi-V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6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Đánh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cao</a:t>
                      </a: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M: ước mơ bình thường</a:t>
                      </a: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2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Đánh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giá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thấp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M:ước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mơ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tầm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thường</a:t>
                      </a:r>
                      <a:r>
                        <a:rPr kumimoji="0" lang="vi-V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057400" y="1524000"/>
            <a:ext cx="51847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mơ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70212" y="914400"/>
            <a:ext cx="25923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vi-VN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494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612</Words>
  <Application>Microsoft Office PowerPoint</Application>
  <PresentationFormat>On-screen Show (4:3)</PresentationFormat>
  <Paragraphs>80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BACHVIET</dc:creator>
  <cp:lastModifiedBy>Admin</cp:lastModifiedBy>
  <cp:revision>32</cp:revision>
  <dcterms:created xsi:type="dcterms:W3CDTF">2016-10-17T01:49:05Z</dcterms:created>
  <dcterms:modified xsi:type="dcterms:W3CDTF">2016-10-17T15:26:07Z</dcterms:modified>
</cp:coreProperties>
</file>